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3" r:id="rId3"/>
    <p:sldId id="274" r:id="rId4"/>
    <p:sldId id="275" r:id="rId5"/>
    <p:sldId id="276" r:id="rId6"/>
    <p:sldId id="27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20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322B-0DF3-4530-BF08-841FC5A630D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95978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322B-0DF3-4530-BF08-841FC5A630D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9653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322B-0DF3-4530-BF08-841FC5A630D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153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322B-0DF3-4530-BF08-841FC5A630D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940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322B-0DF3-4530-BF08-841FC5A630D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03776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322B-0DF3-4530-BF08-841FC5A630D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4402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322B-0DF3-4530-BF08-841FC5A630D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92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322B-0DF3-4530-BF08-841FC5A630D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423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322B-0DF3-4530-BF08-841FC5A630D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368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322B-0DF3-4530-BF08-841FC5A630D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86024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2322B-0DF3-4530-BF08-841FC5A630D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2000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2322B-0DF3-4530-BF08-841FC5A630D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31C79-A582-4372-979F-0FA98F5376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6991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722376" y="1285860"/>
            <a:ext cx="7772400" cy="1785950"/>
          </a:xfrm>
        </p:spPr>
        <p:txBody>
          <a:bodyPr/>
          <a:lstStyle/>
          <a:p>
            <a:pPr algn="ctr"/>
            <a:r>
              <a:rPr lang="sr-Latn-RS" dirty="0" smtClean="0"/>
              <a:t>Dobro došli na čas srpskog jezika!</a:t>
            </a:r>
            <a:endParaRPr lang="en-US" dirty="0">
              <a:effectLst/>
            </a:endParaRPr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628752" y="3000372"/>
            <a:ext cx="7772400" cy="1785950"/>
          </a:xfrm>
        </p:spPr>
        <p:txBody>
          <a:bodyPr>
            <a:normAutofit fontScale="92500"/>
          </a:bodyPr>
          <a:lstStyle/>
          <a:p>
            <a:pPr algn="ctr"/>
            <a:r>
              <a:rPr lang="sr-Latn-RS" sz="4800" dirty="0" smtClean="0">
                <a:solidFill>
                  <a:srgbClr val="C00000"/>
                </a:solidFill>
              </a:rPr>
              <a:t>Na današnjem času ćemo vežbati pisanje naučenih pisanih slova.</a:t>
            </a:r>
            <a:endParaRPr lang="en-US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Napišite naslov: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r-Latn-RS" sz="4400" i="1" dirty="0" smtClean="0"/>
              <a:t>Čitamo i pišemo naučenim </a:t>
            </a:r>
            <a:r>
              <a:rPr lang="sr-Latn-RS" sz="4400" i="1" smtClean="0"/>
              <a:t>pisanim </a:t>
            </a:r>
            <a:r>
              <a:rPr lang="sr-Latn-RS" sz="4400" i="1" smtClean="0"/>
              <a:t>slovima</a:t>
            </a:r>
            <a:endParaRPr lang="sr-Latn-RS" sz="4400" i="1" dirty="0" smtClean="0"/>
          </a:p>
          <a:p>
            <a:pPr marL="0" indent="0" algn="ctr">
              <a:buNone/>
            </a:pPr>
            <a:endParaRPr lang="sr-Latn-RS" sz="4400" i="1" dirty="0"/>
          </a:p>
          <a:p>
            <a:pPr marL="0" indent="0" algn="ctr">
              <a:buNone/>
            </a:pPr>
            <a:endParaRPr lang="sr-Latn-RS" dirty="0" smtClean="0"/>
          </a:p>
          <a:p>
            <a:pPr marL="0" indent="0" algn="ctr">
              <a:buNone/>
            </a:pPr>
            <a:endParaRPr lang="sr-Latn-RS" dirty="0"/>
          </a:p>
          <a:p>
            <a:pPr marL="0" indent="0" algn="ctr">
              <a:buNone/>
            </a:pPr>
            <a:endParaRPr lang="sr-Latn-RS" dirty="0" smtClean="0"/>
          </a:p>
          <a:p>
            <a:pPr marL="0" indent="0">
              <a:buNone/>
            </a:pPr>
            <a:r>
              <a:rPr lang="sr-Latn-RS" dirty="0" smtClean="0"/>
              <a:t>U svesci zapisujte samo redni broj i  rešenje zadataka.</a:t>
            </a:r>
            <a:endParaRPr lang="sr-Latn-RS" dirty="0"/>
          </a:p>
        </p:txBody>
      </p:sp>
    </p:spTree>
    <p:extLst>
      <p:ext uri="{BB962C8B-B14F-4D97-AF65-F5344CB8AC3E}">
        <p14:creationId xmlns="" xmlns:p14="http://schemas.microsoft.com/office/powerpoint/2010/main" val="339438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Latn-RS" dirty="0" smtClean="0"/>
              <a:t>1.Napiši pisanim slovima latinice ono što vidiš na slikama.</a:t>
            </a:r>
            <a:endParaRPr lang="sr-Latn-R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544" y="2276872"/>
            <a:ext cx="1676402" cy="15716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776" y="2324111"/>
            <a:ext cx="1594071" cy="15716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5570" y="2276872"/>
            <a:ext cx="1728762" cy="15997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Content Placeholder 6"/>
          <p:cNvPicPr>
            <a:picLocks noGrp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6732240" y="2264696"/>
            <a:ext cx="1584176" cy="157163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89405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r-Latn-RS" b="1" dirty="0" smtClean="0"/>
              <a:t/>
            </a:r>
            <a:br>
              <a:rPr lang="sr-Latn-RS" b="1" dirty="0" smtClean="0"/>
            </a:br>
            <a:r>
              <a:rPr lang="en-US" b="1" dirty="0" smtClean="0"/>
              <a:t>2.</a:t>
            </a:r>
            <a:r>
              <a:rPr lang="sr-Latn-RS" dirty="0" smtClean="0"/>
              <a:t>Sledeće rečenice napiši pisanim slovima.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Helena </a:t>
            </a:r>
            <a:r>
              <a:rPr lang="sr-Latn-RS" dirty="0" smtClean="0"/>
              <a:t>pravi krofne.</a:t>
            </a:r>
          </a:p>
          <a:p>
            <a:pPr>
              <a:buNone/>
            </a:pPr>
            <a:r>
              <a:rPr lang="sr-Latn-RS" dirty="0" smtClean="0"/>
              <a:t>Filip svira flautu.</a:t>
            </a:r>
          </a:p>
          <a:p>
            <a:pPr>
              <a:buNone/>
            </a:pPr>
            <a:r>
              <a:rPr lang="sr-Latn-RS" dirty="0" smtClean="0"/>
              <a:t>Dejan peca na Dunavu.</a:t>
            </a:r>
          </a:p>
          <a:p>
            <a:pPr>
              <a:buNone/>
            </a:pPr>
            <a:r>
              <a:rPr lang="sr-Latn-RS" dirty="0" smtClean="0"/>
              <a:t>Đorđe jede đevrek.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Prepiši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r>
              <a:rPr lang="en-US" dirty="0" smtClean="0"/>
              <a:t> </a:t>
            </a:r>
            <a:r>
              <a:rPr lang="sr-Latn-RS" dirty="0" smtClean="0"/>
              <a:t>pravopisno pravilno, pisanim slovima latinice.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 u </a:t>
            </a:r>
            <a:r>
              <a:rPr lang="en-US" sz="4000" dirty="0" err="1" smtClean="0"/>
              <a:t>darkovoj</a:t>
            </a:r>
            <a:r>
              <a:rPr lang="en-US" sz="4000" dirty="0" smtClean="0"/>
              <a:t> </a:t>
            </a:r>
            <a:r>
              <a:rPr lang="en-US" sz="4000" dirty="0" err="1" smtClean="0"/>
              <a:t>porodici</a:t>
            </a:r>
            <a:r>
              <a:rPr lang="en-US" sz="4000" dirty="0" smtClean="0"/>
              <a:t> </a:t>
            </a:r>
            <a:r>
              <a:rPr lang="en-US" sz="4000" dirty="0" err="1" smtClean="0"/>
              <a:t>svi</a:t>
            </a:r>
            <a:r>
              <a:rPr lang="en-US" sz="4000" dirty="0" smtClean="0"/>
              <a:t> se </a:t>
            </a:r>
            <a:r>
              <a:rPr lang="en-US" sz="4000" dirty="0" err="1" smtClean="0"/>
              <a:t>bave</a:t>
            </a:r>
            <a:r>
              <a:rPr lang="en-US" sz="4000" dirty="0" smtClean="0"/>
              <a:t> </a:t>
            </a:r>
            <a:r>
              <a:rPr lang="en-US" sz="4000" dirty="0" err="1" smtClean="0"/>
              <a:t>sportom</a:t>
            </a:r>
            <a:r>
              <a:rPr lang="en-US" sz="4000" dirty="0" smtClean="0"/>
              <a:t>. </a:t>
            </a:r>
            <a:r>
              <a:rPr lang="en-US" sz="4000" dirty="0" err="1" smtClean="0"/>
              <a:t>darkov</a:t>
            </a:r>
            <a:r>
              <a:rPr lang="en-US" sz="4000" dirty="0" smtClean="0"/>
              <a:t> </a:t>
            </a:r>
            <a:r>
              <a:rPr lang="en-US" sz="4000" dirty="0" err="1" smtClean="0"/>
              <a:t>tata</a:t>
            </a:r>
            <a:r>
              <a:rPr lang="en-US" sz="4000" dirty="0" smtClean="0"/>
              <a:t> je </a:t>
            </a:r>
            <a:r>
              <a:rPr lang="en-US" sz="4000" dirty="0" err="1" smtClean="0"/>
              <a:t>odbojkaš</a:t>
            </a:r>
            <a:r>
              <a:rPr lang="en-US" sz="4000" dirty="0" smtClean="0"/>
              <a:t>, a mama je </a:t>
            </a:r>
            <a:r>
              <a:rPr lang="en-US" sz="4000" dirty="0" err="1" smtClean="0"/>
              <a:t>godinama</a:t>
            </a:r>
            <a:r>
              <a:rPr lang="en-US" sz="4000" dirty="0" smtClean="0"/>
              <a:t> </a:t>
            </a:r>
            <a:r>
              <a:rPr lang="en-US" sz="4000" dirty="0" err="1" smtClean="0"/>
              <a:t>trenirala</a:t>
            </a:r>
            <a:r>
              <a:rPr lang="en-US" sz="4000" dirty="0" smtClean="0"/>
              <a:t> karate. </a:t>
            </a:r>
            <a:r>
              <a:rPr lang="en-US" sz="4000" dirty="0" err="1" smtClean="0"/>
              <a:t>darko</a:t>
            </a:r>
            <a:r>
              <a:rPr lang="en-US" sz="4000" dirty="0" smtClean="0"/>
              <a:t> je </a:t>
            </a:r>
            <a:r>
              <a:rPr lang="en-US" sz="4000" dirty="0" err="1" smtClean="0"/>
              <a:t>trenirao</a:t>
            </a:r>
            <a:r>
              <a:rPr lang="en-US" sz="4000" dirty="0" smtClean="0"/>
              <a:t> </a:t>
            </a:r>
            <a:r>
              <a:rPr lang="en-US" sz="4000" dirty="0" err="1" smtClean="0"/>
              <a:t>rukomet</a:t>
            </a:r>
            <a:r>
              <a:rPr lang="en-US" sz="4000" dirty="0" smtClean="0"/>
              <a:t> </a:t>
            </a:r>
            <a:r>
              <a:rPr lang="en-US" sz="4000" dirty="0" err="1" smtClean="0"/>
              <a:t>i</a:t>
            </a:r>
            <a:r>
              <a:rPr lang="en-US" sz="4000" dirty="0" smtClean="0"/>
              <a:t> </a:t>
            </a:r>
            <a:r>
              <a:rPr lang="en-US" sz="4000" dirty="0" err="1" smtClean="0"/>
              <a:t>odbojku</a:t>
            </a:r>
            <a:r>
              <a:rPr lang="en-US" sz="4000" dirty="0" smtClean="0"/>
              <a:t>. </a:t>
            </a:r>
            <a:r>
              <a:rPr lang="en-US" sz="4000" dirty="0" err="1" smtClean="0"/>
              <a:t>od</a:t>
            </a:r>
            <a:r>
              <a:rPr lang="en-US" sz="4000" dirty="0" smtClean="0"/>
              <a:t> </a:t>
            </a:r>
            <a:r>
              <a:rPr lang="en-US" sz="4000" dirty="0" err="1" smtClean="0"/>
              <a:t>ove</a:t>
            </a:r>
            <a:r>
              <a:rPr lang="en-US" sz="4000" dirty="0" smtClean="0"/>
              <a:t> </a:t>
            </a:r>
            <a:r>
              <a:rPr lang="en-US" sz="4000" dirty="0" err="1" smtClean="0"/>
              <a:t>godine</a:t>
            </a:r>
            <a:r>
              <a:rPr lang="en-US" sz="4000" dirty="0" smtClean="0"/>
              <a:t> </a:t>
            </a:r>
            <a:r>
              <a:rPr lang="en-US" sz="4000" dirty="0" err="1" smtClean="0"/>
              <a:t>trenira</a:t>
            </a:r>
            <a:r>
              <a:rPr lang="en-US" sz="4000" dirty="0" smtClean="0"/>
              <a:t> </a:t>
            </a:r>
            <a:r>
              <a:rPr lang="en-US" sz="4000" dirty="0" err="1" smtClean="0"/>
              <a:t>fudbal</a:t>
            </a:r>
            <a:r>
              <a:rPr lang="en-US" sz="4000" dirty="0" smtClean="0"/>
              <a:t>. </a:t>
            </a:r>
            <a:r>
              <a:rPr lang="en-US" sz="4000" dirty="0" err="1" smtClean="0"/>
              <a:t>sa</a:t>
            </a:r>
            <a:r>
              <a:rPr lang="en-US" sz="4000" dirty="0" smtClean="0"/>
              <a:t> </a:t>
            </a:r>
            <a:r>
              <a:rPr lang="en-US" sz="4000" dirty="0" err="1" smtClean="0"/>
              <a:t>svojim</a:t>
            </a:r>
            <a:r>
              <a:rPr lang="en-US" sz="4000" dirty="0" smtClean="0"/>
              <a:t> </a:t>
            </a:r>
            <a:r>
              <a:rPr lang="en-US" sz="4000" dirty="0" err="1" smtClean="0"/>
              <a:t>klubom</a:t>
            </a:r>
            <a:r>
              <a:rPr lang="en-US" sz="4000" dirty="0" smtClean="0"/>
              <a:t> </a:t>
            </a:r>
            <a:r>
              <a:rPr lang="en-US" sz="4000" dirty="0" err="1" smtClean="0"/>
              <a:t>osvojio</a:t>
            </a:r>
            <a:r>
              <a:rPr lang="en-US" sz="4000" dirty="0" smtClean="0"/>
              <a:t> je </a:t>
            </a:r>
            <a:r>
              <a:rPr lang="en-US" sz="4000" dirty="0" err="1" smtClean="0"/>
              <a:t>dva</a:t>
            </a:r>
            <a:r>
              <a:rPr lang="en-US" sz="4000" dirty="0" smtClean="0"/>
              <a:t> </a:t>
            </a:r>
            <a:r>
              <a:rPr lang="en-US" sz="4000" dirty="0" err="1" smtClean="0"/>
              <a:t>turnira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Latn-RS" dirty="0" smtClean="0"/>
              <a:t>    Dodatni zadatak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dirty="0" smtClean="0"/>
              <a:t>Napiši tri rečenice pisanim slovima latinice o svom omiljenom sportu.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Evo reči koje ti mogu pomoći: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err="1" smtClean="0"/>
              <a:t>K</a:t>
            </a:r>
            <a:r>
              <a:rPr lang="en-US" dirty="0" err="1" smtClean="0"/>
              <a:t>oš</a:t>
            </a:r>
            <a:r>
              <a:rPr lang="en-US" dirty="0" smtClean="0"/>
              <a:t>, </a:t>
            </a:r>
            <a:r>
              <a:rPr lang="en-US" dirty="0" err="1" smtClean="0"/>
              <a:t>dres</a:t>
            </a:r>
            <a:r>
              <a:rPr lang="en-US" dirty="0" smtClean="0"/>
              <a:t>, </a:t>
            </a:r>
            <a:r>
              <a:rPr lang="en-US" dirty="0" err="1" smtClean="0"/>
              <a:t>lopta</a:t>
            </a:r>
            <a:r>
              <a:rPr lang="en-US" dirty="0" smtClean="0"/>
              <a:t>, </a:t>
            </a:r>
            <a:r>
              <a:rPr lang="en-US" dirty="0" err="1" smtClean="0"/>
              <a:t>slobodna</a:t>
            </a:r>
            <a:r>
              <a:rPr lang="en-US" dirty="0" smtClean="0"/>
              <a:t> </a:t>
            </a:r>
            <a:r>
              <a:rPr lang="en-US" dirty="0" err="1" smtClean="0"/>
              <a:t>bacanja</a:t>
            </a:r>
            <a:r>
              <a:rPr lang="en-US" dirty="0" smtClean="0"/>
              <a:t>, </a:t>
            </a:r>
            <a:r>
              <a:rPr lang="en-US" dirty="0" err="1" smtClean="0"/>
              <a:t>aut</a:t>
            </a:r>
            <a:r>
              <a:rPr lang="en-US" dirty="0" smtClean="0"/>
              <a:t>, </a:t>
            </a:r>
            <a:r>
              <a:rPr lang="en-US" dirty="0" err="1" smtClean="0"/>
              <a:t>četvrtina</a:t>
            </a:r>
            <a:r>
              <a:rPr lang="sr-Latn-RS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gol</a:t>
            </a:r>
            <a:r>
              <a:rPr lang="en-US" dirty="0" smtClean="0"/>
              <a:t>, </a:t>
            </a:r>
            <a:r>
              <a:rPr lang="en-US" dirty="0" err="1" smtClean="0"/>
              <a:t>bazen</a:t>
            </a:r>
            <a:r>
              <a:rPr lang="en-US" dirty="0" smtClean="0"/>
              <a:t>, </a:t>
            </a:r>
            <a:r>
              <a:rPr lang="en-US" dirty="0" err="1" smtClean="0"/>
              <a:t>voda</a:t>
            </a:r>
            <a:r>
              <a:rPr lang="en-US" dirty="0" smtClean="0"/>
              <a:t>, </a:t>
            </a:r>
            <a:r>
              <a:rPr lang="en-US" dirty="0" err="1" smtClean="0"/>
              <a:t>kapica</a:t>
            </a:r>
            <a:r>
              <a:rPr lang="en-US" dirty="0" smtClean="0"/>
              <a:t>, </a:t>
            </a:r>
            <a:r>
              <a:rPr lang="en-US" dirty="0" err="1" smtClean="0"/>
              <a:t>četverac</a:t>
            </a:r>
            <a:r>
              <a:rPr lang="en-US" dirty="0" smtClean="0"/>
              <a:t>, </a:t>
            </a:r>
            <a:r>
              <a:rPr lang="en-US" dirty="0" err="1" smtClean="0"/>
              <a:t>golman</a:t>
            </a:r>
            <a:r>
              <a:rPr lang="sr-Latn-RS" dirty="0" smtClean="0"/>
              <a:t>,</a:t>
            </a:r>
            <a:r>
              <a:rPr lang="en-US" dirty="0" smtClean="0"/>
              <a:t> gem, </a:t>
            </a:r>
            <a:r>
              <a:rPr lang="en-US" dirty="0" err="1" smtClean="0"/>
              <a:t>dubl</a:t>
            </a:r>
            <a:r>
              <a:rPr lang="en-US" dirty="0" smtClean="0"/>
              <a:t>, </a:t>
            </a:r>
            <a:r>
              <a:rPr lang="en-US" dirty="0" err="1" smtClean="0"/>
              <a:t>turnir</a:t>
            </a:r>
            <a:r>
              <a:rPr lang="en-US" dirty="0" smtClean="0"/>
              <a:t>, </a:t>
            </a:r>
            <a:r>
              <a:rPr lang="en-US" dirty="0" err="1" smtClean="0"/>
              <a:t>volej</a:t>
            </a:r>
            <a:r>
              <a:rPr lang="en-US" dirty="0" smtClean="0"/>
              <a:t>, </a:t>
            </a:r>
            <a:r>
              <a:rPr lang="en-US" dirty="0" err="1" smtClean="0"/>
              <a:t>servis</a:t>
            </a:r>
            <a:r>
              <a:rPr lang="en-US" dirty="0" smtClean="0"/>
              <a:t>, </a:t>
            </a:r>
            <a:r>
              <a:rPr lang="en-US" dirty="0" err="1" smtClean="0"/>
              <a:t>aut</a:t>
            </a:r>
            <a:r>
              <a:rPr lang="en-US" dirty="0" smtClean="0"/>
              <a:t>, </a:t>
            </a:r>
            <a:r>
              <a:rPr lang="en-US" dirty="0" err="1" smtClean="0"/>
              <a:t>viner</a:t>
            </a:r>
            <a:r>
              <a:rPr lang="en-US" dirty="0" smtClean="0"/>
              <a:t>, </a:t>
            </a:r>
            <a:r>
              <a:rPr lang="en-US" dirty="0" err="1" smtClean="0"/>
              <a:t>poen</a:t>
            </a:r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0" y="428604"/>
            <a:ext cx="928694" cy="71438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</TotalTime>
  <Words>179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Dobro došli na čas srpskog jezika!</vt:lpstr>
      <vt:lpstr>Napišite naslov:</vt:lpstr>
      <vt:lpstr>1.Napiši pisanim slovima latinice ono što vidiš na slikama.</vt:lpstr>
      <vt:lpstr> 2.Sledeće rečenice napiši pisanim slovima. </vt:lpstr>
      <vt:lpstr>3. Prepiši tekst pravopisno pravilno, pisanim slovima latinice. </vt:lpstr>
      <vt:lpstr>    Dodatni zadatak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Sanja</dc:creator>
  <cp:lastModifiedBy>User</cp:lastModifiedBy>
  <cp:revision>36</cp:revision>
  <dcterms:created xsi:type="dcterms:W3CDTF">2014-03-02T13:58:39Z</dcterms:created>
  <dcterms:modified xsi:type="dcterms:W3CDTF">2020-04-29T09:56:10Z</dcterms:modified>
</cp:coreProperties>
</file>